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194C9B-70C3-40CA-AB2A-68CCE7769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BDDBD7E-5741-41B9-A0C4-FDF3CBDC1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129CF88-5D28-4FD6-A1F9-2506C47EC4D2}"/>
              </a:ext>
            </a:extLst>
          </p:cNvPr>
          <p:cNvSpPr txBox="1"/>
          <p:nvPr/>
        </p:nvSpPr>
        <p:spPr>
          <a:xfrm>
            <a:off x="712711" y="6716485"/>
            <a:ext cx="5767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Liam </a:t>
            </a:r>
            <a:r>
              <a:rPr lang="en-US" altLang="zh-CN" sz="2000" dirty="0" err="1"/>
              <a:t>Longland</a:t>
            </a:r>
            <a:r>
              <a:rPr lang="en-US" altLang="zh-CN" sz="2000" dirty="0"/>
              <a:t> • </a:t>
            </a:r>
            <a:r>
              <a:rPr lang="en-US" altLang="zh-CN" sz="2000" dirty="0" err="1"/>
              <a:t>Heni'Z</a:t>
            </a:r>
            <a:r>
              <a:rPr lang="en-US" altLang="zh-CN" sz="2000" dirty="0"/>
              <a:t> Creative Studio • Elana </a:t>
            </a:r>
            <a:r>
              <a:rPr lang="en-US" altLang="zh-CN" sz="2000" dirty="0" err="1"/>
              <a:t>Bregin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250E48B-24F4-435E-B8C2-06DCE2AFC834}"/>
              </a:ext>
            </a:extLst>
          </p:cNvPr>
          <p:cNvSpPr txBox="1"/>
          <p:nvPr/>
        </p:nvSpPr>
        <p:spPr>
          <a:xfrm>
            <a:off x="1965233" y="599655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树也很重要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F4110E-A08A-4CD6-9B7C-5BD68BDD4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7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E577C7-FF00-4EF4-8A06-8D47E5DA0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B7EDFD-03D5-40F4-B570-A54B49306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1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AB83E1-726E-4147-B9B2-7F6D0711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80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5EBFFD-12F4-48A8-8266-1B4103015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2F4B5E-5CE6-4250-8784-F10E05631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1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3E0281-52BB-412A-B6C8-9AAA4E81D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4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98C717-3FE6-4264-B88A-6310BCD32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82E9F6-BA86-4C4A-ABF9-CFBC11653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8C75C3-4ECF-4537-A3CF-389E08819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AC12B1-D644-4DAF-8221-0C8D508CE605}"/>
              </a:ext>
            </a:extLst>
          </p:cNvPr>
          <p:cNvSpPr txBox="1"/>
          <p:nvPr/>
        </p:nvSpPr>
        <p:spPr>
          <a:xfrm>
            <a:off x="9164609" y="90204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树也很重要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ECD184-24A7-46F2-B267-0B59B8097F23}"/>
              </a:ext>
            </a:extLst>
          </p:cNvPr>
          <p:cNvSpPr txBox="1"/>
          <p:nvPr/>
        </p:nvSpPr>
        <p:spPr>
          <a:xfrm>
            <a:off x="9934050" y="20682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17048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9CFAEC-C6CC-474F-8750-353FDCE33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60E5AC-173F-41DC-ADE3-2B594A123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EDA49E-1CB6-440E-8218-F6CE5E8E0555}"/>
              </a:ext>
            </a:extLst>
          </p:cNvPr>
          <p:cNvSpPr txBox="1"/>
          <p:nvPr/>
        </p:nvSpPr>
        <p:spPr>
          <a:xfrm>
            <a:off x="8565895" y="437458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树也很重要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38D2B2-F0BA-4802-9CEB-C71A03663021}"/>
              </a:ext>
            </a:extLst>
          </p:cNvPr>
          <p:cNvSpPr txBox="1"/>
          <p:nvPr/>
        </p:nvSpPr>
        <p:spPr>
          <a:xfrm>
            <a:off x="7984368" y="6433456"/>
            <a:ext cx="5767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Liam </a:t>
            </a:r>
            <a:r>
              <a:rPr lang="en-US" altLang="zh-CN" sz="2000" dirty="0" err="1"/>
              <a:t>Longland</a:t>
            </a:r>
            <a:r>
              <a:rPr lang="en-US" altLang="zh-CN" sz="2000" dirty="0"/>
              <a:t> • </a:t>
            </a:r>
            <a:r>
              <a:rPr lang="en-US" altLang="zh-CN" sz="2000" dirty="0" err="1"/>
              <a:t>Heni'Z</a:t>
            </a:r>
            <a:r>
              <a:rPr lang="en-US" altLang="zh-CN" sz="2000" dirty="0"/>
              <a:t> Creative Studio • Elana </a:t>
            </a:r>
            <a:r>
              <a:rPr lang="en-US" altLang="zh-CN" sz="2000" dirty="0" err="1"/>
              <a:t>Bregin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504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317DA6-85F7-4E64-9F16-CB17E5F28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96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202AF9-CFF1-498B-925E-02CAD540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0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8020C8-2B95-41E7-BC70-F9F00E691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7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5B31C9-BB4A-4047-9B1B-E3EEA8F3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1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0DE694-2408-4C26-B653-F409976D9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91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34</Words>
  <Application>Microsoft Office PowerPoint</Application>
  <PresentationFormat>自定义</PresentationFormat>
  <Paragraphs>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14</cp:revision>
  <dcterms:created xsi:type="dcterms:W3CDTF">2021-03-14T02:42:17Z</dcterms:created>
  <dcterms:modified xsi:type="dcterms:W3CDTF">2022-02-04T01:18:29Z</dcterms:modified>
</cp:coreProperties>
</file>